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DAD59B-5348-6C3D-8155-80E19F59F124}" v="1" dt="2023-10-13T08:00:2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Smith (Woolwich Poly Girls)" userId="S::esmith@woolwichpolygirls.co.uk::5f808d9a-71b7-41b8-b4fa-b4befde8c796" providerId="AD" clId="Web-{CADAD59B-5348-6C3D-8155-80E19F59F124}"/>
    <pc:docChg chg="delSld">
      <pc:chgData name="Miss E Smith (Woolwich Poly Girls)" userId="S::esmith@woolwichpolygirls.co.uk::5f808d9a-71b7-41b8-b4fa-b4befde8c796" providerId="AD" clId="Web-{CADAD59B-5348-6C3D-8155-80E19F59F124}" dt="2023-10-13T08:00:26.883" v="0"/>
      <pc:docMkLst>
        <pc:docMk/>
      </pc:docMkLst>
      <pc:sldChg chg="del">
        <pc:chgData name="Miss E Smith (Woolwich Poly Girls)" userId="S::esmith@woolwichpolygirls.co.uk::5f808d9a-71b7-41b8-b4fa-b4befde8c796" providerId="AD" clId="Web-{CADAD59B-5348-6C3D-8155-80E19F59F124}" dt="2023-10-13T08:00:26.883" v="0"/>
        <pc:sldMkLst>
          <pc:docMk/>
          <pc:sldMk cId="1835443685" sldId="260"/>
        </pc:sldMkLst>
      </pc:sldChg>
    </pc:docChg>
  </pc:docChgLst>
  <pc:docChgLst>
    <pc:chgData name="Miss E Smith (Woolwich Poly Girls)" userId="5f808d9a-71b7-41b8-b4fa-b4befde8c796" providerId="ADAL" clId="{01D337A2-F5CE-4A83-9995-722FE885A2AD}"/>
    <pc:docChg chg="addSld">
      <pc:chgData name="Miss E Smith (Woolwich Poly Girls)" userId="5f808d9a-71b7-41b8-b4fa-b4befde8c796" providerId="ADAL" clId="{01D337A2-F5CE-4A83-9995-722FE885A2AD}" dt="2023-10-12T20:12:11.402" v="0" actId="680"/>
      <pc:docMkLst>
        <pc:docMk/>
      </pc:docMkLst>
      <pc:sldChg chg="new">
        <pc:chgData name="Miss E Smith (Woolwich Poly Girls)" userId="5f808d9a-71b7-41b8-b4fa-b4befde8c796" providerId="ADAL" clId="{01D337A2-F5CE-4A83-9995-722FE885A2AD}" dt="2023-10-12T20:12:11.402" v="0" actId="680"/>
        <pc:sldMkLst>
          <pc:docMk/>
          <pc:sldMk cId="1835443685" sldId="2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D84F1-76B5-4388-A0C5-F6FE0D49416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BD65ADF-DB21-48EE-B5C2-A3AB56E610B6}">
      <dgm:prSet/>
      <dgm:spPr/>
      <dgm:t>
        <a:bodyPr/>
        <a:lstStyle/>
        <a:p>
          <a:r>
            <a:rPr lang="en-GB" dirty="0"/>
            <a:t>Check their phone regularly – you should know the passcode</a:t>
          </a:r>
          <a:endParaRPr lang="en-US" dirty="0"/>
        </a:p>
      </dgm:t>
    </dgm:pt>
    <dgm:pt modelId="{679F35FD-BF24-4932-A35F-E971E9D39B0C}" type="parTrans" cxnId="{3B84C321-2778-423E-BE93-F955CE2CF89C}">
      <dgm:prSet/>
      <dgm:spPr/>
      <dgm:t>
        <a:bodyPr/>
        <a:lstStyle/>
        <a:p>
          <a:endParaRPr lang="en-US" sz="2000"/>
        </a:p>
      </dgm:t>
    </dgm:pt>
    <dgm:pt modelId="{D5A343BC-2FEA-427E-9A96-C26E7FD7204D}" type="sibTrans" cxnId="{3B84C321-2778-423E-BE93-F955CE2CF89C}">
      <dgm:prSet/>
      <dgm:spPr/>
      <dgm:t>
        <a:bodyPr/>
        <a:lstStyle/>
        <a:p>
          <a:endParaRPr lang="en-US"/>
        </a:p>
      </dgm:t>
    </dgm:pt>
    <dgm:pt modelId="{8F24C9EF-338B-486D-B681-41CEB5D1DF30}">
      <dgm:prSet/>
      <dgm:spPr/>
      <dgm:t>
        <a:bodyPr/>
        <a:lstStyle/>
        <a:p>
          <a:r>
            <a:rPr lang="en-GB"/>
            <a:t>Talk about the content and ask questions.</a:t>
          </a:r>
          <a:endParaRPr lang="en-US"/>
        </a:p>
      </dgm:t>
    </dgm:pt>
    <dgm:pt modelId="{B8BA2AC2-C3F0-4A1B-954A-54C48C1E7D41}" type="parTrans" cxnId="{75F2BD85-B4CC-4B10-8890-97E392DB010D}">
      <dgm:prSet/>
      <dgm:spPr/>
      <dgm:t>
        <a:bodyPr/>
        <a:lstStyle/>
        <a:p>
          <a:endParaRPr lang="en-US" sz="2000"/>
        </a:p>
      </dgm:t>
    </dgm:pt>
    <dgm:pt modelId="{460E6213-C625-4656-B4F9-5948AD5443CE}" type="sibTrans" cxnId="{75F2BD85-B4CC-4B10-8890-97E392DB010D}">
      <dgm:prSet/>
      <dgm:spPr/>
      <dgm:t>
        <a:bodyPr/>
        <a:lstStyle/>
        <a:p>
          <a:endParaRPr lang="en-US"/>
        </a:p>
      </dgm:t>
    </dgm:pt>
    <dgm:pt modelId="{3350C29D-930E-47F5-B5EE-B725FE031C87}">
      <dgm:prSet/>
      <dgm:spPr/>
      <dgm:t>
        <a:bodyPr/>
        <a:lstStyle/>
        <a:p>
          <a:r>
            <a:rPr lang="en-GB"/>
            <a:t>What groups are they in?  What apps do they use?</a:t>
          </a:r>
          <a:endParaRPr lang="en-US"/>
        </a:p>
      </dgm:t>
    </dgm:pt>
    <dgm:pt modelId="{704551BA-3886-44FA-87A7-560C4B9F0DB3}" type="parTrans" cxnId="{71406AA7-8099-446D-A08D-5B2C922EFBF0}">
      <dgm:prSet/>
      <dgm:spPr/>
      <dgm:t>
        <a:bodyPr/>
        <a:lstStyle/>
        <a:p>
          <a:endParaRPr lang="en-US" sz="2000"/>
        </a:p>
      </dgm:t>
    </dgm:pt>
    <dgm:pt modelId="{136AA10A-4A23-4AA0-B94C-371CA46A0F94}" type="sibTrans" cxnId="{71406AA7-8099-446D-A08D-5B2C922EFBF0}">
      <dgm:prSet/>
      <dgm:spPr/>
      <dgm:t>
        <a:bodyPr/>
        <a:lstStyle/>
        <a:p>
          <a:endParaRPr lang="en-US"/>
        </a:p>
      </dgm:t>
    </dgm:pt>
    <dgm:pt modelId="{A5C59571-4512-4F56-9E79-B187401F9E57}">
      <dgm:prSet/>
      <dgm:spPr/>
      <dgm:t>
        <a:bodyPr/>
        <a:lstStyle/>
        <a:p>
          <a:r>
            <a:rPr lang="en-GB"/>
            <a:t>Check out the CEOP (Child Exploitation and Online Protection) Command website.  It has lots of resources and advice.</a:t>
          </a:r>
          <a:endParaRPr lang="en-US"/>
        </a:p>
      </dgm:t>
    </dgm:pt>
    <dgm:pt modelId="{BB8AC458-52EF-4C05-BE47-720111C8AEB5}" type="parTrans" cxnId="{89B25D43-5C3D-4E2A-A847-0C4C10EF379D}">
      <dgm:prSet/>
      <dgm:spPr/>
      <dgm:t>
        <a:bodyPr/>
        <a:lstStyle/>
        <a:p>
          <a:endParaRPr lang="en-US" sz="2000"/>
        </a:p>
      </dgm:t>
    </dgm:pt>
    <dgm:pt modelId="{67AF7459-C415-40D2-BAFA-CC90E15B5C00}" type="sibTrans" cxnId="{89B25D43-5C3D-4E2A-A847-0C4C10EF379D}">
      <dgm:prSet/>
      <dgm:spPr/>
      <dgm:t>
        <a:bodyPr/>
        <a:lstStyle/>
        <a:p>
          <a:endParaRPr lang="en-US"/>
        </a:p>
      </dgm:t>
    </dgm:pt>
    <dgm:pt modelId="{1DE977A8-CA72-418F-BD2B-59C06AD0CBDA}">
      <dgm:prSet/>
      <dgm:spPr/>
      <dgm:t>
        <a:bodyPr/>
        <a:lstStyle/>
        <a:p>
          <a:r>
            <a:rPr lang="en-GB"/>
            <a:t>The NSPCC website also has lots of useful resources.</a:t>
          </a:r>
          <a:endParaRPr lang="en-US"/>
        </a:p>
      </dgm:t>
    </dgm:pt>
    <dgm:pt modelId="{F023B109-7FD5-44C0-8C82-678DA86F2537}" type="parTrans" cxnId="{F4502434-2747-4198-BD9F-F206C10F7E3D}">
      <dgm:prSet/>
      <dgm:spPr/>
      <dgm:t>
        <a:bodyPr/>
        <a:lstStyle/>
        <a:p>
          <a:endParaRPr lang="en-US" sz="2000"/>
        </a:p>
      </dgm:t>
    </dgm:pt>
    <dgm:pt modelId="{D710BD6D-96F3-429F-B994-2D83FE838223}" type="sibTrans" cxnId="{F4502434-2747-4198-BD9F-F206C10F7E3D}">
      <dgm:prSet/>
      <dgm:spPr/>
      <dgm:t>
        <a:bodyPr/>
        <a:lstStyle/>
        <a:p>
          <a:endParaRPr lang="en-US"/>
        </a:p>
      </dgm:t>
    </dgm:pt>
    <dgm:pt modelId="{414BE5D7-27D2-4FDB-814A-A47F51C1BDBF}" type="pres">
      <dgm:prSet presAssocID="{8E5D84F1-76B5-4388-A0C5-F6FE0D49416A}" presName="linear" presStyleCnt="0">
        <dgm:presLayoutVars>
          <dgm:animLvl val="lvl"/>
          <dgm:resizeHandles val="exact"/>
        </dgm:presLayoutVars>
      </dgm:prSet>
      <dgm:spPr/>
    </dgm:pt>
    <dgm:pt modelId="{EC02F787-38DA-4076-B0A5-312B369CD10D}" type="pres">
      <dgm:prSet presAssocID="{2BD65ADF-DB21-48EE-B5C2-A3AB56E610B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E1DD97B-1831-4A41-9C1D-03CA68B5972F}" type="pres">
      <dgm:prSet presAssocID="{D5A343BC-2FEA-427E-9A96-C26E7FD7204D}" presName="spacer" presStyleCnt="0"/>
      <dgm:spPr/>
    </dgm:pt>
    <dgm:pt modelId="{8D878CF0-97C9-4360-A85B-42DDE039543A}" type="pres">
      <dgm:prSet presAssocID="{8F24C9EF-338B-486D-B681-41CEB5D1DF3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32111E-556C-4F99-8238-FC433F2CAB8A}" type="pres">
      <dgm:prSet presAssocID="{460E6213-C625-4656-B4F9-5948AD5443CE}" presName="spacer" presStyleCnt="0"/>
      <dgm:spPr/>
    </dgm:pt>
    <dgm:pt modelId="{E4EC6592-3CB3-4BFB-A7EC-43A6E3C5034E}" type="pres">
      <dgm:prSet presAssocID="{3350C29D-930E-47F5-B5EE-B725FE031C8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CE6A43-A61F-4927-A964-581A5781503F}" type="pres">
      <dgm:prSet presAssocID="{136AA10A-4A23-4AA0-B94C-371CA46A0F94}" presName="spacer" presStyleCnt="0"/>
      <dgm:spPr/>
    </dgm:pt>
    <dgm:pt modelId="{00ECA470-D740-4D6D-AB13-7B537E18D6D8}" type="pres">
      <dgm:prSet presAssocID="{A5C59571-4512-4F56-9E79-B187401F9E5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AFC087-4436-47C5-B50C-376983CE584B}" type="pres">
      <dgm:prSet presAssocID="{67AF7459-C415-40D2-BAFA-CC90E15B5C00}" presName="spacer" presStyleCnt="0"/>
      <dgm:spPr/>
    </dgm:pt>
    <dgm:pt modelId="{78B54991-6AB5-4FD5-BAE8-823D3CEDE0E8}" type="pres">
      <dgm:prSet presAssocID="{1DE977A8-CA72-418F-BD2B-59C06AD0CBD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B84C321-2778-423E-BE93-F955CE2CF89C}" srcId="{8E5D84F1-76B5-4388-A0C5-F6FE0D49416A}" destId="{2BD65ADF-DB21-48EE-B5C2-A3AB56E610B6}" srcOrd="0" destOrd="0" parTransId="{679F35FD-BF24-4932-A35F-E971E9D39B0C}" sibTransId="{D5A343BC-2FEA-427E-9A96-C26E7FD7204D}"/>
    <dgm:cxn modelId="{F4502434-2747-4198-BD9F-F206C10F7E3D}" srcId="{8E5D84F1-76B5-4388-A0C5-F6FE0D49416A}" destId="{1DE977A8-CA72-418F-BD2B-59C06AD0CBDA}" srcOrd="4" destOrd="0" parTransId="{F023B109-7FD5-44C0-8C82-678DA86F2537}" sibTransId="{D710BD6D-96F3-429F-B994-2D83FE838223}"/>
    <dgm:cxn modelId="{B22DDE3A-82F1-4189-A96B-71C63D5B50CF}" type="presOf" srcId="{A5C59571-4512-4F56-9E79-B187401F9E57}" destId="{00ECA470-D740-4D6D-AB13-7B537E18D6D8}" srcOrd="0" destOrd="0" presId="urn:microsoft.com/office/officeart/2005/8/layout/vList2"/>
    <dgm:cxn modelId="{89B25D43-5C3D-4E2A-A847-0C4C10EF379D}" srcId="{8E5D84F1-76B5-4388-A0C5-F6FE0D49416A}" destId="{A5C59571-4512-4F56-9E79-B187401F9E57}" srcOrd="3" destOrd="0" parTransId="{BB8AC458-52EF-4C05-BE47-720111C8AEB5}" sibTransId="{67AF7459-C415-40D2-BAFA-CC90E15B5C00}"/>
    <dgm:cxn modelId="{491D8064-052B-42DD-8C58-5DD35C5B2EDE}" type="presOf" srcId="{3350C29D-930E-47F5-B5EE-B725FE031C87}" destId="{E4EC6592-3CB3-4BFB-A7EC-43A6E3C5034E}" srcOrd="0" destOrd="0" presId="urn:microsoft.com/office/officeart/2005/8/layout/vList2"/>
    <dgm:cxn modelId="{888B5C59-B973-42F8-805E-E295AAB5B5FC}" type="presOf" srcId="{1DE977A8-CA72-418F-BD2B-59C06AD0CBDA}" destId="{78B54991-6AB5-4FD5-BAE8-823D3CEDE0E8}" srcOrd="0" destOrd="0" presId="urn:microsoft.com/office/officeart/2005/8/layout/vList2"/>
    <dgm:cxn modelId="{75F2BD85-B4CC-4B10-8890-97E392DB010D}" srcId="{8E5D84F1-76B5-4388-A0C5-F6FE0D49416A}" destId="{8F24C9EF-338B-486D-B681-41CEB5D1DF30}" srcOrd="1" destOrd="0" parTransId="{B8BA2AC2-C3F0-4A1B-954A-54C48C1E7D41}" sibTransId="{460E6213-C625-4656-B4F9-5948AD5443CE}"/>
    <dgm:cxn modelId="{71406AA7-8099-446D-A08D-5B2C922EFBF0}" srcId="{8E5D84F1-76B5-4388-A0C5-F6FE0D49416A}" destId="{3350C29D-930E-47F5-B5EE-B725FE031C87}" srcOrd="2" destOrd="0" parTransId="{704551BA-3886-44FA-87A7-560C4B9F0DB3}" sibTransId="{136AA10A-4A23-4AA0-B94C-371CA46A0F94}"/>
    <dgm:cxn modelId="{489A32C6-A00A-4E44-AD59-DCE58CC47416}" type="presOf" srcId="{8E5D84F1-76B5-4388-A0C5-F6FE0D49416A}" destId="{414BE5D7-27D2-4FDB-814A-A47F51C1BDBF}" srcOrd="0" destOrd="0" presId="urn:microsoft.com/office/officeart/2005/8/layout/vList2"/>
    <dgm:cxn modelId="{C95679DA-508E-4CDB-B6DA-001233F3A4D5}" type="presOf" srcId="{8F24C9EF-338B-486D-B681-41CEB5D1DF30}" destId="{8D878CF0-97C9-4360-A85B-42DDE039543A}" srcOrd="0" destOrd="0" presId="urn:microsoft.com/office/officeart/2005/8/layout/vList2"/>
    <dgm:cxn modelId="{872CA8FC-89E8-4EBC-B1D3-932C4C1D1EC6}" type="presOf" srcId="{2BD65ADF-DB21-48EE-B5C2-A3AB56E610B6}" destId="{EC02F787-38DA-4076-B0A5-312B369CD10D}" srcOrd="0" destOrd="0" presId="urn:microsoft.com/office/officeart/2005/8/layout/vList2"/>
    <dgm:cxn modelId="{352F09B6-B20E-408C-A12C-7D2C52CB847C}" type="presParOf" srcId="{414BE5D7-27D2-4FDB-814A-A47F51C1BDBF}" destId="{EC02F787-38DA-4076-B0A5-312B369CD10D}" srcOrd="0" destOrd="0" presId="urn:microsoft.com/office/officeart/2005/8/layout/vList2"/>
    <dgm:cxn modelId="{2D4F2551-902A-40A7-8AA1-F1D5733BBE30}" type="presParOf" srcId="{414BE5D7-27D2-4FDB-814A-A47F51C1BDBF}" destId="{AE1DD97B-1831-4A41-9C1D-03CA68B5972F}" srcOrd="1" destOrd="0" presId="urn:microsoft.com/office/officeart/2005/8/layout/vList2"/>
    <dgm:cxn modelId="{04108BF3-193A-4864-B583-F4EE9E5FEDC1}" type="presParOf" srcId="{414BE5D7-27D2-4FDB-814A-A47F51C1BDBF}" destId="{8D878CF0-97C9-4360-A85B-42DDE039543A}" srcOrd="2" destOrd="0" presId="urn:microsoft.com/office/officeart/2005/8/layout/vList2"/>
    <dgm:cxn modelId="{09D473A8-34AA-48EF-BC75-9AD2D2899869}" type="presParOf" srcId="{414BE5D7-27D2-4FDB-814A-A47F51C1BDBF}" destId="{A032111E-556C-4F99-8238-FC433F2CAB8A}" srcOrd="3" destOrd="0" presId="urn:microsoft.com/office/officeart/2005/8/layout/vList2"/>
    <dgm:cxn modelId="{CB5FBC34-1797-43F1-A6A6-B3F239199943}" type="presParOf" srcId="{414BE5D7-27D2-4FDB-814A-A47F51C1BDBF}" destId="{E4EC6592-3CB3-4BFB-A7EC-43A6E3C5034E}" srcOrd="4" destOrd="0" presId="urn:microsoft.com/office/officeart/2005/8/layout/vList2"/>
    <dgm:cxn modelId="{048DFF2C-F535-46FE-B24B-0AFE96F15EB2}" type="presParOf" srcId="{414BE5D7-27D2-4FDB-814A-A47F51C1BDBF}" destId="{03CE6A43-A61F-4927-A964-581A5781503F}" srcOrd="5" destOrd="0" presId="urn:microsoft.com/office/officeart/2005/8/layout/vList2"/>
    <dgm:cxn modelId="{9AAB6764-76DF-4823-83FA-7A6E6214E52B}" type="presParOf" srcId="{414BE5D7-27D2-4FDB-814A-A47F51C1BDBF}" destId="{00ECA470-D740-4D6D-AB13-7B537E18D6D8}" srcOrd="6" destOrd="0" presId="urn:microsoft.com/office/officeart/2005/8/layout/vList2"/>
    <dgm:cxn modelId="{732CF07C-734A-43C2-BDEC-F1F748AA9249}" type="presParOf" srcId="{414BE5D7-27D2-4FDB-814A-A47F51C1BDBF}" destId="{F2AFC087-4436-47C5-B50C-376983CE584B}" srcOrd="7" destOrd="0" presId="urn:microsoft.com/office/officeart/2005/8/layout/vList2"/>
    <dgm:cxn modelId="{7C172B0B-A9F4-418A-9CB3-9FFEB81F76EB}" type="presParOf" srcId="{414BE5D7-27D2-4FDB-814A-A47F51C1BDBF}" destId="{78B54991-6AB5-4FD5-BAE8-823D3CEDE0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5D84F1-76B5-4388-A0C5-F6FE0D49416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D65ADF-DB21-48EE-B5C2-A3AB56E610B6}">
      <dgm:prSet/>
      <dgm:spPr/>
      <dgm:t>
        <a:bodyPr/>
        <a:lstStyle/>
        <a:p>
          <a:r>
            <a:rPr lang="en-GB" dirty="0"/>
            <a:t>Open dialogue</a:t>
          </a:r>
          <a:endParaRPr lang="en-US" dirty="0"/>
        </a:p>
      </dgm:t>
    </dgm:pt>
    <dgm:pt modelId="{679F35FD-BF24-4932-A35F-E971E9D39B0C}" type="parTrans" cxnId="{3B84C321-2778-423E-BE93-F955CE2CF89C}">
      <dgm:prSet/>
      <dgm:spPr/>
      <dgm:t>
        <a:bodyPr/>
        <a:lstStyle/>
        <a:p>
          <a:endParaRPr lang="en-US" sz="2000"/>
        </a:p>
      </dgm:t>
    </dgm:pt>
    <dgm:pt modelId="{D5A343BC-2FEA-427E-9A96-C26E7FD7204D}" type="sibTrans" cxnId="{3B84C321-2778-423E-BE93-F955CE2CF89C}">
      <dgm:prSet/>
      <dgm:spPr/>
      <dgm:t>
        <a:bodyPr/>
        <a:lstStyle/>
        <a:p>
          <a:endParaRPr lang="en-US"/>
        </a:p>
      </dgm:t>
    </dgm:pt>
    <dgm:pt modelId="{8F24C9EF-338B-486D-B681-41CEB5D1DF30}">
      <dgm:prSet/>
      <dgm:spPr/>
      <dgm:t>
        <a:bodyPr/>
        <a:lstStyle/>
        <a:p>
          <a:r>
            <a:rPr lang="en-GB" dirty="0"/>
            <a:t>Mutual respect</a:t>
          </a:r>
          <a:endParaRPr lang="en-US" dirty="0"/>
        </a:p>
      </dgm:t>
    </dgm:pt>
    <dgm:pt modelId="{B8BA2AC2-C3F0-4A1B-954A-54C48C1E7D41}" type="parTrans" cxnId="{75F2BD85-B4CC-4B10-8890-97E392DB010D}">
      <dgm:prSet/>
      <dgm:spPr/>
      <dgm:t>
        <a:bodyPr/>
        <a:lstStyle/>
        <a:p>
          <a:endParaRPr lang="en-US" sz="2000"/>
        </a:p>
      </dgm:t>
    </dgm:pt>
    <dgm:pt modelId="{460E6213-C625-4656-B4F9-5948AD5443CE}" type="sibTrans" cxnId="{75F2BD85-B4CC-4B10-8890-97E392DB010D}">
      <dgm:prSet/>
      <dgm:spPr/>
      <dgm:t>
        <a:bodyPr/>
        <a:lstStyle/>
        <a:p>
          <a:endParaRPr lang="en-US"/>
        </a:p>
      </dgm:t>
    </dgm:pt>
    <dgm:pt modelId="{3350C29D-930E-47F5-B5EE-B725FE031C87}">
      <dgm:prSet/>
      <dgm:spPr/>
      <dgm:t>
        <a:bodyPr/>
        <a:lstStyle/>
        <a:p>
          <a:r>
            <a:rPr lang="en-GB" dirty="0"/>
            <a:t>Family agreement to outline expectations</a:t>
          </a:r>
          <a:endParaRPr lang="en-US" dirty="0"/>
        </a:p>
      </dgm:t>
    </dgm:pt>
    <dgm:pt modelId="{704551BA-3886-44FA-87A7-560C4B9F0DB3}" type="parTrans" cxnId="{71406AA7-8099-446D-A08D-5B2C922EFBF0}">
      <dgm:prSet/>
      <dgm:spPr/>
      <dgm:t>
        <a:bodyPr/>
        <a:lstStyle/>
        <a:p>
          <a:endParaRPr lang="en-US" sz="2000"/>
        </a:p>
      </dgm:t>
    </dgm:pt>
    <dgm:pt modelId="{136AA10A-4A23-4AA0-B94C-371CA46A0F94}" type="sibTrans" cxnId="{71406AA7-8099-446D-A08D-5B2C922EFBF0}">
      <dgm:prSet/>
      <dgm:spPr/>
      <dgm:t>
        <a:bodyPr/>
        <a:lstStyle/>
        <a:p>
          <a:endParaRPr lang="en-US"/>
        </a:p>
      </dgm:t>
    </dgm:pt>
    <dgm:pt modelId="{A5C59571-4512-4F56-9E79-B187401F9E57}">
      <dgm:prSet/>
      <dgm:spPr/>
      <dgm:t>
        <a:bodyPr/>
        <a:lstStyle/>
        <a:p>
          <a:r>
            <a:rPr lang="en-US" dirty="0"/>
            <a:t>Have clear expectations around time - especially bedtime!</a:t>
          </a:r>
        </a:p>
      </dgm:t>
    </dgm:pt>
    <dgm:pt modelId="{BB8AC458-52EF-4C05-BE47-720111C8AEB5}" type="parTrans" cxnId="{89B25D43-5C3D-4E2A-A847-0C4C10EF379D}">
      <dgm:prSet/>
      <dgm:spPr/>
      <dgm:t>
        <a:bodyPr/>
        <a:lstStyle/>
        <a:p>
          <a:endParaRPr lang="en-US" sz="2000"/>
        </a:p>
      </dgm:t>
    </dgm:pt>
    <dgm:pt modelId="{67AF7459-C415-40D2-BAFA-CC90E15B5C00}" type="sibTrans" cxnId="{89B25D43-5C3D-4E2A-A847-0C4C10EF379D}">
      <dgm:prSet/>
      <dgm:spPr/>
      <dgm:t>
        <a:bodyPr/>
        <a:lstStyle/>
        <a:p>
          <a:endParaRPr lang="en-US"/>
        </a:p>
      </dgm:t>
    </dgm:pt>
    <dgm:pt modelId="{1DE977A8-CA72-418F-BD2B-59C06AD0CBDA}">
      <dgm:prSet/>
      <dgm:spPr/>
      <dgm:t>
        <a:bodyPr/>
        <a:lstStyle/>
        <a:p>
          <a:r>
            <a:rPr lang="en-US" dirty="0"/>
            <a:t>Remind them about phones in school</a:t>
          </a:r>
        </a:p>
      </dgm:t>
    </dgm:pt>
    <dgm:pt modelId="{F023B109-7FD5-44C0-8C82-678DA86F2537}" type="parTrans" cxnId="{F4502434-2747-4198-BD9F-F206C10F7E3D}">
      <dgm:prSet/>
      <dgm:spPr/>
      <dgm:t>
        <a:bodyPr/>
        <a:lstStyle/>
        <a:p>
          <a:endParaRPr lang="en-US" sz="2000"/>
        </a:p>
      </dgm:t>
    </dgm:pt>
    <dgm:pt modelId="{D710BD6D-96F3-429F-B994-2D83FE838223}" type="sibTrans" cxnId="{F4502434-2747-4198-BD9F-F206C10F7E3D}">
      <dgm:prSet/>
      <dgm:spPr/>
      <dgm:t>
        <a:bodyPr/>
        <a:lstStyle/>
        <a:p>
          <a:endParaRPr lang="en-US"/>
        </a:p>
      </dgm:t>
    </dgm:pt>
    <dgm:pt modelId="{414BE5D7-27D2-4FDB-814A-A47F51C1BDBF}" type="pres">
      <dgm:prSet presAssocID="{8E5D84F1-76B5-4388-A0C5-F6FE0D49416A}" presName="linear" presStyleCnt="0">
        <dgm:presLayoutVars>
          <dgm:animLvl val="lvl"/>
          <dgm:resizeHandles val="exact"/>
        </dgm:presLayoutVars>
      </dgm:prSet>
      <dgm:spPr/>
    </dgm:pt>
    <dgm:pt modelId="{EC02F787-38DA-4076-B0A5-312B369CD10D}" type="pres">
      <dgm:prSet presAssocID="{2BD65ADF-DB21-48EE-B5C2-A3AB56E610B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E1DD97B-1831-4A41-9C1D-03CA68B5972F}" type="pres">
      <dgm:prSet presAssocID="{D5A343BC-2FEA-427E-9A96-C26E7FD7204D}" presName="spacer" presStyleCnt="0"/>
      <dgm:spPr/>
    </dgm:pt>
    <dgm:pt modelId="{8D878CF0-97C9-4360-A85B-42DDE039543A}" type="pres">
      <dgm:prSet presAssocID="{8F24C9EF-338B-486D-B681-41CEB5D1DF3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32111E-556C-4F99-8238-FC433F2CAB8A}" type="pres">
      <dgm:prSet presAssocID="{460E6213-C625-4656-B4F9-5948AD5443CE}" presName="spacer" presStyleCnt="0"/>
      <dgm:spPr/>
    </dgm:pt>
    <dgm:pt modelId="{E4EC6592-3CB3-4BFB-A7EC-43A6E3C5034E}" type="pres">
      <dgm:prSet presAssocID="{3350C29D-930E-47F5-B5EE-B725FE031C8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CE6A43-A61F-4927-A964-581A5781503F}" type="pres">
      <dgm:prSet presAssocID="{136AA10A-4A23-4AA0-B94C-371CA46A0F94}" presName="spacer" presStyleCnt="0"/>
      <dgm:spPr/>
    </dgm:pt>
    <dgm:pt modelId="{00ECA470-D740-4D6D-AB13-7B537E18D6D8}" type="pres">
      <dgm:prSet presAssocID="{A5C59571-4512-4F56-9E79-B187401F9E5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AFC087-4436-47C5-B50C-376983CE584B}" type="pres">
      <dgm:prSet presAssocID="{67AF7459-C415-40D2-BAFA-CC90E15B5C00}" presName="spacer" presStyleCnt="0"/>
      <dgm:spPr/>
    </dgm:pt>
    <dgm:pt modelId="{78B54991-6AB5-4FD5-BAE8-823D3CEDE0E8}" type="pres">
      <dgm:prSet presAssocID="{1DE977A8-CA72-418F-BD2B-59C06AD0CBD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B84C321-2778-423E-BE93-F955CE2CF89C}" srcId="{8E5D84F1-76B5-4388-A0C5-F6FE0D49416A}" destId="{2BD65ADF-DB21-48EE-B5C2-A3AB56E610B6}" srcOrd="0" destOrd="0" parTransId="{679F35FD-BF24-4932-A35F-E971E9D39B0C}" sibTransId="{D5A343BC-2FEA-427E-9A96-C26E7FD7204D}"/>
    <dgm:cxn modelId="{F4502434-2747-4198-BD9F-F206C10F7E3D}" srcId="{8E5D84F1-76B5-4388-A0C5-F6FE0D49416A}" destId="{1DE977A8-CA72-418F-BD2B-59C06AD0CBDA}" srcOrd="4" destOrd="0" parTransId="{F023B109-7FD5-44C0-8C82-678DA86F2537}" sibTransId="{D710BD6D-96F3-429F-B994-2D83FE838223}"/>
    <dgm:cxn modelId="{B22DDE3A-82F1-4189-A96B-71C63D5B50CF}" type="presOf" srcId="{A5C59571-4512-4F56-9E79-B187401F9E57}" destId="{00ECA470-D740-4D6D-AB13-7B537E18D6D8}" srcOrd="0" destOrd="0" presId="urn:microsoft.com/office/officeart/2005/8/layout/vList2"/>
    <dgm:cxn modelId="{89B25D43-5C3D-4E2A-A847-0C4C10EF379D}" srcId="{8E5D84F1-76B5-4388-A0C5-F6FE0D49416A}" destId="{A5C59571-4512-4F56-9E79-B187401F9E57}" srcOrd="3" destOrd="0" parTransId="{BB8AC458-52EF-4C05-BE47-720111C8AEB5}" sibTransId="{67AF7459-C415-40D2-BAFA-CC90E15B5C00}"/>
    <dgm:cxn modelId="{491D8064-052B-42DD-8C58-5DD35C5B2EDE}" type="presOf" srcId="{3350C29D-930E-47F5-B5EE-B725FE031C87}" destId="{E4EC6592-3CB3-4BFB-A7EC-43A6E3C5034E}" srcOrd="0" destOrd="0" presId="urn:microsoft.com/office/officeart/2005/8/layout/vList2"/>
    <dgm:cxn modelId="{888B5C59-B973-42F8-805E-E295AAB5B5FC}" type="presOf" srcId="{1DE977A8-CA72-418F-BD2B-59C06AD0CBDA}" destId="{78B54991-6AB5-4FD5-BAE8-823D3CEDE0E8}" srcOrd="0" destOrd="0" presId="urn:microsoft.com/office/officeart/2005/8/layout/vList2"/>
    <dgm:cxn modelId="{75F2BD85-B4CC-4B10-8890-97E392DB010D}" srcId="{8E5D84F1-76B5-4388-A0C5-F6FE0D49416A}" destId="{8F24C9EF-338B-486D-B681-41CEB5D1DF30}" srcOrd="1" destOrd="0" parTransId="{B8BA2AC2-C3F0-4A1B-954A-54C48C1E7D41}" sibTransId="{460E6213-C625-4656-B4F9-5948AD5443CE}"/>
    <dgm:cxn modelId="{71406AA7-8099-446D-A08D-5B2C922EFBF0}" srcId="{8E5D84F1-76B5-4388-A0C5-F6FE0D49416A}" destId="{3350C29D-930E-47F5-B5EE-B725FE031C87}" srcOrd="2" destOrd="0" parTransId="{704551BA-3886-44FA-87A7-560C4B9F0DB3}" sibTransId="{136AA10A-4A23-4AA0-B94C-371CA46A0F94}"/>
    <dgm:cxn modelId="{489A32C6-A00A-4E44-AD59-DCE58CC47416}" type="presOf" srcId="{8E5D84F1-76B5-4388-A0C5-F6FE0D49416A}" destId="{414BE5D7-27D2-4FDB-814A-A47F51C1BDBF}" srcOrd="0" destOrd="0" presId="urn:microsoft.com/office/officeart/2005/8/layout/vList2"/>
    <dgm:cxn modelId="{C95679DA-508E-4CDB-B6DA-001233F3A4D5}" type="presOf" srcId="{8F24C9EF-338B-486D-B681-41CEB5D1DF30}" destId="{8D878CF0-97C9-4360-A85B-42DDE039543A}" srcOrd="0" destOrd="0" presId="urn:microsoft.com/office/officeart/2005/8/layout/vList2"/>
    <dgm:cxn modelId="{872CA8FC-89E8-4EBC-B1D3-932C4C1D1EC6}" type="presOf" srcId="{2BD65ADF-DB21-48EE-B5C2-A3AB56E610B6}" destId="{EC02F787-38DA-4076-B0A5-312B369CD10D}" srcOrd="0" destOrd="0" presId="urn:microsoft.com/office/officeart/2005/8/layout/vList2"/>
    <dgm:cxn modelId="{352F09B6-B20E-408C-A12C-7D2C52CB847C}" type="presParOf" srcId="{414BE5D7-27D2-4FDB-814A-A47F51C1BDBF}" destId="{EC02F787-38DA-4076-B0A5-312B369CD10D}" srcOrd="0" destOrd="0" presId="urn:microsoft.com/office/officeart/2005/8/layout/vList2"/>
    <dgm:cxn modelId="{2D4F2551-902A-40A7-8AA1-F1D5733BBE30}" type="presParOf" srcId="{414BE5D7-27D2-4FDB-814A-A47F51C1BDBF}" destId="{AE1DD97B-1831-4A41-9C1D-03CA68B5972F}" srcOrd="1" destOrd="0" presId="urn:microsoft.com/office/officeart/2005/8/layout/vList2"/>
    <dgm:cxn modelId="{04108BF3-193A-4864-B583-F4EE9E5FEDC1}" type="presParOf" srcId="{414BE5D7-27D2-4FDB-814A-A47F51C1BDBF}" destId="{8D878CF0-97C9-4360-A85B-42DDE039543A}" srcOrd="2" destOrd="0" presId="urn:microsoft.com/office/officeart/2005/8/layout/vList2"/>
    <dgm:cxn modelId="{09D473A8-34AA-48EF-BC75-9AD2D2899869}" type="presParOf" srcId="{414BE5D7-27D2-4FDB-814A-A47F51C1BDBF}" destId="{A032111E-556C-4F99-8238-FC433F2CAB8A}" srcOrd="3" destOrd="0" presId="urn:microsoft.com/office/officeart/2005/8/layout/vList2"/>
    <dgm:cxn modelId="{CB5FBC34-1797-43F1-A6A6-B3F239199943}" type="presParOf" srcId="{414BE5D7-27D2-4FDB-814A-A47F51C1BDBF}" destId="{E4EC6592-3CB3-4BFB-A7EC-43A6E3C5034E}" srcOrd="4" destOrd="0" presId="urn:microsoft.com/office/officeart/2005/8/layout/vList2"/>
    <dgm:cxn modelId="{048DFF2C-F535-46FE-B24B-0AFE96F15EB2}" type="presParOf" srcId="{414BE5D7-27D2-4FDB-814A-A47F51C1BDBF}" destId="{03CE6A43-A61F-4927-A964-581A5781503F}" srcOrd="5" destOrd="0" presId="urn:microsoft.com/office/officeart/2005/8/layout/vList2"/>
    <dgm:cxn modelId="{9AAB6764-76DF-4823-83FA-7A6E6214E52B}" type="presParOf" srcId="{414BE5D7-27D2-4FDB-814A-A47F51C1BDBF}" destId="{00ECA470-D740-4D6D-AB13-7B537E18D6D8}" srcOrd="6" destOrd="0" presId="urn:microsoft.com/office/officeart/2005/8/layout/vList2"/>
    <dgm:cxn modelId="{732CF07C-734A-43C2-BDEC-F1F748AA9249}" type="presParOf" srcId="{414BE5D7-27D2-4FDB-814A-A47F51C1BDBF}" destId="{F2AFC087-4436-47C5-B50C-376983CE584B}" srcOrd="7" destOrd="0" presId="urn:microsoft.com/office/officeart/2005/8/layout/vList2"/>
    <dgm:cxn modelId="{7C172B0B-A9F4-418A-9CB3-9FFEB81F76EB}" type="presParOf" srcId="{414BE5D7-27D2-4FDB-814A-A47F51C1BDBF}" destId="{78B54991-6AB5-4FD5-BAE8-823D3CEDE0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2F787-38DA-4076-B0A5-312B369CD10D}">
      <dsp:nvSpPr>
        <dsp:cNvPr id="0" name=""/>
        <dsp:cNvSpPr/>
      </dsp:nvSpPr>
      <dsp:spPr>
        <a:xfrm>
          <a:off x="0" y="9091"/>
          <a:ext cx="10515600" cy="8184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Check their phone regularly – you should know the passcode</a:t>
          </a:r>
          <a:endParaRPr lang="en-US" sz="2100" kern="1200" dirty="0"/>
        </a:p>
      </dsp:txBody>
      <dsp:txXfrm>
        <a:off x="39955" y="49046"/>
        <a:ext cx="10435690" cy="738578"/>
      </dsp:txXfrm>
    </dsp:sp>
    <dsp:sp modelId="{8D878CF0-97C9-4360-A85B-42DDE039543A}">
      <dsp:nvSpPr>
        <dsp:cNvPr id="0" name=""/>
        <dsp:cNvSpPr/>
      </dsp:nvSpPr>
      <dsp:spPr>
        <a:xfrm>
          <a:off x="0" y="888059"/>
          <a:ext cx="10515600" cy="818488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Talk about the content and ask questions.</a:t>
          </a:r>
          <a:endParaRPr lang="en-US" sz="2100" kern="1200"/>
        </a:p>
      </dsp:txBody>
      <dsp:txXfrm>
        <a:off x="39955" y="928014"/>
        <a:ext cx="10435690" cy="738578"/>
      </dsp:txXfrm>
    </dsp:sp>
    <dsp:sp modelId="{E4EC6592-3CB3-4BFB-A7EC-43A6E3C5034E}">
      <dsp:nvSpPr>
        <dsp:cNvPr id="0" name=""/>
        <dsp:cNvSpPr/>
      </dsp:nvSpPr>
      <dsp:spPr>
        <a:xfrm>
          <a:off x="0" y="1767027"/>
          <a:ext cx="10515600" cy="818488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What groups are they in?  What apps do they use?</a:t>
          </a:r>
          <a:endParaRPr lang="en-US" sz="2100" kern="1200"/>
        </a:p>
      </dsp:txBody>
      <dsp:txXfrm>
        <a:off x="39955" y="1806982"/>
        <a:ext cx="10435690" cy="738578"/>
      </dsp:txXfrm>
    </dsp:sp>
    <dsp:sp modelId="{00ECA470-D740-4D6D-AB13-7B537E18D6D8}">
      <dsp:nvSpPr>
        <dsp:cNvPr id="0" name=""/>
        <dsp:cNvSpPr/>
      </dsp:nvSpPr>
      <dsp:spPr>
        <a:xfrm>
          <a:off x="0" y="2645996"/>
          <a:ext cx="10515600" cy="818488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Check out the CEOP (Child Exploitation and Online Protection) Command website.  It has lots of resources and advice.</a:t>
          </a:r>
          <a:endParaRPr lang="en-US" sz="2100" kern="1200"/>
        </a:p>
      </dsp:txBody>
      <dsp:txXfrm>
        <a:off x="39955" y="2685951"/>
        <a:ext cx="10435690" cy="738578"/>
      </dsp:txXfrm>
    </dsp:sp>
    <dsp:sp modelId="{78B54991-6AB5-4FD5-BAE8-823D3CEDE0E8}">
      <dsp:nvSpPr>
        <dsp:cNvPr id="0" name=""/>
        <dsp:cNvSpPr/>
      </dsp:nvSpPr>
      <dsp:spPr>
        <a:xfrm>
          <a:off x="0" y="3524964"/>
          <a:ext cx="10515600" cy="81848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The NSPCC website also has lots of useful resources.</a:t>
          </a:r>
          <a:endParaRPr lang="en-US" sz="2100" kern="1200"/>
        </a:p>
      </dsp:txBody>
      <dsp:txXfrm>
        <a:off x="39955" y="3564919"/>
        <a:ext cx="10435690" cy="738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2F787-38DA-4076-B0A5-312B369CD10D}">
      <dsp:nvSpPr>
        <dsp:cNvPr id="0" name=""/>
        <dsp:cNvSpPr/>
      </dsp:nvSpPr>
      <dsp:spPr>
        <a:xfrm>
          <a:off x="0" y="55984"/>
          <a:ext cx="6029277" cy="8964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Open dialogue</a:t>
          </a:r>
          <a:endParaRPr lang="en-US" sz="2300" kern="1200" dirty="0"/>
        </a:p>
      </dsp:txBody>
      <dsp:txXfrm>
        <a:off x="43761" y="99745"/>
        <a:ext cx="5941755" cy="808917"/>
      </dsp:txXfrm>
    </dsp:sp>
    <dsp:sp modelId="{8D878CF0-97C9-4360-A85B-42DDE039543A}">
      <dsp:nvSpPr>
        <dsp:cNvPr id="0" name=""/>
        <dsp:cNvSpPr/>
      </dsp:nvSpPr>
      <dsp:spPr>
        <a:xfrm>
          <a:off x="0" y="1018663"/>
          <a:ext cx="6029277" cy="896439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Mutual respect</a:t>
          </a:r>
          <a:endParaRPr lang="en-US" sz="2300" kern="1200" dirty="0"/>
        </a:p>
      </dsp:txBody>
      <dsp:txXfrm>
        <a:off x="43761" y="1062424"/>
        <a:ext cx="5941755" cy="808917"/>
      </dsp:txXfrm>
    </dsp:sp>
    <dsp:sp modelId="{E4EC6592-3CB3-4BFB-A7EC-43A6E3C5034E}">
      <dsp:nvSpPr>
        <dsp:cNvPr id="0" name=""/>
        <dsp:cNvSpPr/>
      </dsp:nvSpPr>
      <dsp:spPr>
        <a:xfrm>
          <a:off x="0" y="1981342"/>
          <a:ext cx="6029277" cy="89643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Family agreement to outline expectations</a:t>
          </a:r>
          <a:endParaRPr lang="en-US" sz="2300" kern="1200" dirty="0"/>
        </a:p>
      </dsp:txBody>
      <dsp:txXfrm>
        <a:off x="43761" y="2025103"/>
        <a:ext cx="5941755" cy="808917"/>
      </dsp:txXfrm>
    </dsp:sp>
    <dsp:sp modelId="{00ECA470-D740-4D6D-AB13-7B537E18D6D8}">
      <dsp:nvSpPr>
        <dsp:cNvPr id="0" name=""/>
        <dsp:cNvSpPr/>
      </dsp:nvSpPr>
      <dsp:spPr>
        <a:xfrm>
          <a:off x="0" y="2944022"/>
          <a:ext cx="6029277" cy="896439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Have clear expectations around time - especially bedtime!</a:t>
          </a:r>
        </a:p>
      </dsp:txBody>
      <dsp:txXfrm>
        <a:off x="43761" y="2987783"/>
        <a:ext cx="5941755" cy="808917"/>
      </dsp:txXfrm>
    </dsp:sp>
    <dsp:sp modelId="{78B54991-6AB5-4FD5-BAE8-823D3CEDE0E8}">
      <dsp:nvSpPr>
        <dsp:cNvPr id="0" name=""/>
        <dsp:cNvSpPr/>
      </dsp:nvSpPr>
      <dsp:spPr>
        <a:xfrm>
          <a:off x="0" y="3906701"/>
          <a:ext cx="6029277" cy="89643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Remind them about phones in school</a:t>
          </a:r>
        </a:p>
      </dsp:txBody>
      <dsp:txXfrm>
        <a:off x="43761" y="3950462"/>
        <a:ext cx="5941755" cy="808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A167F-2163-47B3-CDF8-3271A397CE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2E44C-7001-9069-DB9E-CB042DCCB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72A37-9E63-4312-DFD0-FA36DB56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6FC94-10F4-BF7C-8F30-50319296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DBC65-6D55-EC4B-06E3-5C7FCDFB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6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3D36-4B1D-01E1-9A96-2277E37CA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1B244-60B9-1C88-0972-ACB3520DE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401F9-CF4A-C9D0-20E5-07A67996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70CCE-910A-FE0F-ED06-946A9E36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5027C-BE92-94AF-E12D-7AD17F12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99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0D303-B1B6-945D-75D5-F809BE23A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8168F-AFBA-12EE-2AB5-382E4FB39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9A7B-E08F-9D87-B1C6-26456657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6950E-736A-EED6-53CE-C0AF10F3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4C1F-BF50-137F-C203-0A3E8C18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69DE-0802-7BF9-7E01-2E9B2855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19010-4DD1-1EAE-80DB-3F0CDB83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245F6-5075-F715-5400-798F2D9AE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48388-6932-E4FB-2608-EA5FCD3D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5BEF3-87F2-0374-C50B-3B6EE919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6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E626-76D8-915D-3A98-FFF1F49A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6B79-220F-BB76-B2F3-D69A0480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5B122-0834-8E87-79F9-50F254A0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99E6D-68A9-6EA5-807C-B9EA4B96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9BE84-2D71-D8EB-A008-D578970E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9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07CD7-1840-362A-D9DF-F069902F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2827A-B8CD-2228-9CE7-04FFB7825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FBCAB-C43D-89DA-341B-0E7B244C2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372BD-56E2-DEA3-1149-2F1B9257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5BE68-2FDC-EC53-0B73-0E1A3F40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0FD06-BAB9-6DF4-F03E-17DA2F10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93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1078B-BA55-349E-0630-77F2AFD0D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A57B5-5B31-1275-249A-EF14F6EAB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0430B9-39C0-0FA3-BA5B-4BCBB18D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D16E5D-286E-6A53-8A45-92FD004B6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1D128-884E-0EE7-7BF3-F6A0C8BF8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0291A8-D304-00CC-D666-1383272A3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40EEFE-C8F9-D093-FF3D-1A9A4D2C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6BAD1-51DE-2145-60E2-1C64C750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7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F001-FD8B-991E-859D-055A338F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9A048-8E5E-F375-274D-BA9CFEDD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2CC6A-CB7B-EF48-E389-3379171D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E7D0B-7614-0C54-00CA-E3021D0A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55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D5D6C9-D8F1-4D88-65CE-9D604A76A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D88D66-8C57-A81F-972F-D3A63AA9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B8601-FCA8-C373-2727-15EF9154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DA057-152E-8F58-1F26-A8208DEBC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3B70D-7D08-CA84-41EE-B84FBC8A8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6A885-61BA-8280-DEC6-6164FFC5A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FC69A-F0F0-E9DF-C032-C661D50B1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FB614-6ABF-7250-8607-98086748E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6193A-217F-9174-1A44-46636295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1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A489-2C51-987E-C1F4-80FE387A9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2A4D0F-9131-B11E-10D6-123B58672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25976-5F17-876D-9EE5-5EBD350DD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42005-FCE9-14CA-8CAB-ED4E1766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6F62D-764C-E951-C476-646F848B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75948-38F2-D706-AD45-7CDA3E76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4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C0A92-7E7D-8EAE-1BCF-07D101AFA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A4913-A905-1633-167B-EE633971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7A0CC-0383-EFAF-BFF8-84717F474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DE95-D182-4B37-BD2B-81657865D6AB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F898-D2F7-5E73-B0BB-DF2823E75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DCC54-6264-4038-69EA-C7AACD7B7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F292-13EA-4F76-BFFF-CD0686B4E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AE387-108C-2EFD-CA94-1BC7A8860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68" y="1807362"/>
            <a:ext cx="6789490" cy="2387600"/>
          </a:xfrm>
        </p:spPr>
        <p:txBody>
          <a:bodyPr/>
          <a:lstStyle/>
          <a:p>
            <a:r>
              <a:rPr lang="en-GB" dirty="0">
                <a:solidFill>
                  <a:srgbClr val="00B050"/>
                </a:solidFill>
                <a:latin typeface="Century Gothic" panose="020B0502020202020204" pitchFamily="34" charset="0"/>
              </a:rPr>
              <a:t>Welcome to Poly Parent Morning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84489DD-017B-A88C-31AB-BBAC08784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7722" y="555990"/>
            <a:ext cx="3362325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41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9D59DC-7216-982F-C89B-AA57002F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GB" sz="5200"/>
              <a:t>Keeping your child safe online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D26412-B18C-16BE-B3C0-B4DF34BDA1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14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834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A Guide to Social Media Apps and their Age Ratings - OpenView Education">
            <a:extLst>
              <a:ext uri="{FF2B5EF4-FFF2-40B4-BE49-F238E27FC236}">
                <a16:creationId xmlns:a16="http://schemas.microsoft.com/office/drawing/2014/main" id="{06338C62-A669-6439-F87E-3F4D7B4F6D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741D9E-0BE1-E814-0B6D-D1DE242AE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682" y="274062"/>
            <a:ext cx="8927932" cy="630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4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292C-54DB-B7F0-7D9C-E8C13B80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97" y="249979"/>
            <a:ext cx="595477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Further recommendations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5E9F7D-4950-3357-CA67-B4D5C58F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455" y="0"/>
            <a:ext cx="4845506" cy="6858000"/>
          </a:xfrm>
          <a:prstGeom prst="rect">
            <a:avLst/>
          </a:prstGeom>
        </p:spPr>
      </p:pic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51FEE564-A8F8-38BD-FBA4-FCC88748D4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223140"/>
              </p:ext>
            </p:extLst>
          </p:nvPr>
        </p:nvGraphicFramePr>
        <p:xfrm>
          <a:off x="479897" y="1690687"/>
          <a:ext cx="6029277" cy="485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539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Welcome to Poly Parent Morning</vt:lpstr>
      <vt:lpstr>Keeping your child safe online</vt:lpstr>
      <vt:lpstr>PowerPoint Presentation</vt:lpstr>
      <vt:lpstr>Further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Poly Parent Morning</dc:title>
  <dc:creator>Miss E Smith (Woolwich Poly Girls)</dc:creator>
  <cp:lastModifiedBy>Miss E Smith (Woolwich Poly Girls)</cp:lastModifiedBy>
  <cp:revision>2</cp:revision>
  <dcterms:created xsi:type="dcterms:W3CDTF">2023-10-12T19:36:25Z</dcterms:created>
  <dcterms:modified xsi:type="dcterms:W3CDTF">2023-10-13T08:00:26Z</dcterms:modified>
</cp:coreProperties>
</file>